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  <a:srgbClr val="002F87"/>
    <a:srgbClr val="0053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2F5005-643A-E644-89FB-1093BD2EC876}" v="2" dt="2025-10-28T17:59:05.9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61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176" y="4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thers, Jeffrey" userId="6e40b7f0-f92e-4e9a-ad33-0e5d6a61616b" providerId="ADAL" clId="{0D4C7DFF-6A03-55F5-B049-D1EB275DC57B}"/>
    <pc:docChg chg="modMainMaster">
      <pc:chgData name="Brothers, Jeffrey" userId="6e40b7f0-f92e-4e9a-ad33-0e5d6a61616b" providerId="ADAL" clId="{0D4C7DFF-6A03-55F5-B049-D1EB275DC57B}" dt="2025-10-28T17:59:05.910" v="1"/>
      <pc:docMkLst>
        <pc:docMk/>
      </pc:docMkLst>
      <pc:sldMasterChg chg="setBg">
        <pc:chgData name="Brothers, Jeffrey" userId="6e40b7f0-f92e-4e9a-ad33-0e5d6a61616b" providerId="ADAL" clId="{0D4C7DFF-6A03-55F5-B049-D1EB275DC57B}" dt="2025-10-28T17:59:05.910" v="1"/>
        <pc:sldMasterMkLst>
          <pc:docMk/>
          <pc:sldMasterMk cId="1561012478" sldId="2147483648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677108"/>
          </a:xfrm>
        </p:spPr>
        <p:txBody>
          <a:bodyPr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4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923093"/>
            <a:ext cx="8991600" cy="677108"/>
          </a:xfrm>
        </p:spPr>
        <p:txBody>
          <a:bodyPr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200" y="1600201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962AD66-37C9-1248-843A-B593499E3AD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096000" y="1600201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178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090446"/>
            <a:ext cx="8991600" cy="677108"/>
          </a:xfrm>
        </p:spPr>
        <p:txBody>
          <a:bodyPr anchor="ctr" anchorCtr="0"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83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5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5059561"/>
            <a:ext cx="7315200" cy="307777"/>
          </a:xfrm>
        </p:spPr>
        <p:txBody>
          <a:bodyPr anchor="b"/>
          <a:lstStyle>
            <a:lvl1pPr algn="l">
              <a:defRPr sz="2000" b="1" spc="-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0200" y="923093"/>
            <a:ext cx="8991600" cy="73866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1600201"/>
            <a:ext cx="8991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16200" y="6356351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45000" y="6356351"/>
            <a:ext cx="330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7000" y="6356351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1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800" b="1" kern="1200" spc="-150">
          <a:solidFill>
            <a:srgbClr val="FFCD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CD00"/>
        </a:buClr>
        <a:buSzPct val="100000"/>
        <a:buFont typeface="Wingdings" pitchFamily="2" charset="2"/>
        <a:buChar char="§"/>
        <a:defRPr sz="4000" kern="1200">
          <a:solidFill>
            <a:schemeClr val="bg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bg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bg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bg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bg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A4BA2F3-1530-71C5-A9D3-308932FA44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F8C239A-A9A1-44E9-1999-09ECE0E259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21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70907-174B-E6DA-2A35-A5ED1CACC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D903C-1BD8-4334-4302-724BF942C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17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A275EF-010D-D410-64E5-5D2914EB1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E6F660-A50C-BB43-4DA6-649AEF84F9B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994BB8-0643-6E80-F4CC-F2CD2AD07A3B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644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BAE4854-7903-A0EB-264C-A2F708A9E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685B832-5E50-674F-D3E8-1F7B39B274AF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6EB0FE4-E4B5-B16C-5F00-6F25C6A2DA2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534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FFFFFE"/>
      </a:dk1>
      <a:lt1>
        <a:srgbClr val="252524"/>
      </a:lt1>
      <a:dk2>
        <a:srgbClr val="FFFF6D"/>
      </a:dk2>
      <a:lt2>
        <a:srgbClr val="14296B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">
      <a:majorFont>
        <a:latin typeface="Georg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0</Words>
  <Application>Microsoft Macintosh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Georgia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Fort Valley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brothers</dc:creator>
  <cp:lastModifiedBy>Brothers, Jeffrey</cp:lastModifiedBy>
  <cp:revision>18</cp:revision>
  <dcterms:created xsi:type="dcterms:W3CDTF">2017-05-04T22:25:49Z</dcterms:created>
  <dcterms:modified xsi:type="dcterms:W3CDTF">2025-10-28T17:59:15Z</dcterms:modified>
</cp:coreProperties>
</file>